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8D6C-A372-B91C-F0A3-471ABFB80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4FC77-B0EA-7159-FD20-CF32D0472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EA16-69F8-7CDD-7A81-9448C77E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E35A-3555-8A69-9A9A-34D48E8E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C1D0-D48F-0915-CB1C-0DC070A8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9A9E-C0E2-B4B8-ABC2-4BCA376C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219B3-14C9-5966-C27E-2DBC4A603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9BB98-7239-39B2-A9F9-9133CBFB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CDAE-349E-F290-8EA5-32A275F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B5E2-9CA6-9B89-152F-AFE038B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4519B-931F-51FE-1100-17BD7D55D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CE23C-287A-CA19-1547-963EC4642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7EE2B-6013-6880-51F3-3A39B84B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F8EF-051D-0FBB-BC39-26CE1A92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95D9E-66DC-4191-0320-223B3A36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F87-A316-D072-6587-EE55FBC6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EE03-78BA-F663-D1C7-7DC06A81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50C7-A4F6-217A-0A98-DF906803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AE693-2D49-3BFC-273E-936FB880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7EB0-EA51-366E-AC78-494097E5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BD4B-A01C-681F-0CA9-DFD24CD5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0E798-1BBA-BB12-AF41-CDD21634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2F875-75FF-C013-1B20-58A2A683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71FF-BC6E-56AD-AECA-DC3182C4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11FA-C198-5F45-ECC9-DE7D7743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5464-C29C-D58D-2683-46E170F7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DCF5-3304-4556-2929-DC1B0B2C8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711C4-0358-0D94-C79F-F61097E9D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9C23-CC26-B28E-A6B9-6E8DF943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C268-81E1-FC51-A79C-E3D4DF42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B497-C3F5-B876-D0AF-BBD46136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6ED9-77EC-56D1-4986-4862FFB3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2772F-DE36-588D-C51F-3EA333117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3960F-9A7B-C395-D3E2-CF4202F4C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FC991-EE22-D1BA-92D1-3252ED21B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370B8-36EC-42A8-09F6-8E45730B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B0663-A209-9686-3874-7C39F399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CA6C5-CAE5-84FF-8706-76368240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E39C-FB98-0B9E-B7D4-D70632CE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D293-26D9-CF69-DFE1-6F755868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888EA-79C6-AA9D-3789-462BFCD6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99915-7F36-E37A-6942-5F99211D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0167F-0D3F-D976-0386-B65CCCB2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1EE8-D2BF-6323-610D-4EE5A526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D078-3CA6-8E28-4888-40BDC74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FA9F7-40D2-23B1-D34F-10B8937D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5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BCC2-4B47-F9AE-34DF-DC9C4E80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614B-F606-CDEE-8568-F6FD405F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DAF20-C781-C9EC-202E-3DFF6671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2E638-D2F0-89B7-0927-CD9483F0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C4DD-DD59-A803-CDDB-02C43EDE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9BBF8-5152-BF5A-EF81-EAAE812E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42E5-C9CD-0B9C-8F52-03E7E171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B42A0-1DCB-4C40-AAD8-0445A9309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AC409-6F4A-DD25-6812-C78BB0515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6CC89-8F94-7F0A-4F8D-5C557BF4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8CEAF-9EC0-C6D5-5CCE-4242AC72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14B0D-E4A1-446F-813B-27B1C282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2565F-B8B1-9639-CE5F-F190FD81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02B0E-4295-B880-C29B-45B9BB9DF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3A6A5-673F-51C4-9D63-41BEB585A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FDB19-AA66-4021-B9F7-3BF98D599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CB2C3-5BA5-71F9-373C-33018E6C5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40AD-C777-94BE-FD45-8D74BAEC5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F31B58-5323-48D4-AA2F-C6C555BD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4C0C-7086-6B36-1EA2-7DA206CE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799"/>
            <a:ext cx="9144000" cy="1914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DAB7A-E67C-A209-A63C-196A55F9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7674"/>
            <a:ext cx="9144000" cy="18192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0C57-2FA3-6C38-52C9-F13F47F4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9904-73A7-A0BE-0906-2F788216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Brestovansky</dc:creator>
  <cp:lastModifiedBy>Lindsay Brestovansky</cp:lastModifiedBy>
  <cp:revision>1</cp:revision>
  <dcterms:created xsi:type="dcterms:W3CDTF">2025-06-18T16:16:32Z</dcterms:created>
  <dcterms:modified xsi:type="dcterms:W3CDTF">2025-06-18T16:17:53Z</dcterms:modified>
</cp:coreProperties>
</file>