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4A4"/>
    <a:srgbClr val="1ECFD7"/>
    <a:srgbClr val="FF0066"/>
    <a:srgbClr val="11165D"/>
    <a:srgbClr val="0A0825"/>
    <a:srgbClr val="0B0F1C"/>
    <a:srgbClr val="2F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F9141-0B81-4A4C-A8F4-C2868A75CA84}" v="14" dt="2023-06-26T20:41:45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0" autoAdjust="0"/>
    <p:restoredTop sz="94694"/>
  </p:normalViewPr>
  <p:slideViewPr>
    <p:cSldViewPr>
      <p:cViewPr varScale="1">
        <p:scale>
          <a:sx n="121" d="100"/>
          <a:sy n="121" d="100"/>
        </p:scale>
        <p:origin x="8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EF59-AB96-4373-B71A-EC210B17E13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04DB0-E2A9-4B4C-867D-A701987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2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86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B0F1C"/>
                </a:solidFill>
              </a:defRPr>
            </a:lvl1pPr>
            <a:lvl2pPr>
              <a:defRPr>
                <a:solidFill>
                  <a:srgbClr val="0B0F1C"/>
                </a:solidFill>
              </a:defRPr>
            </a:lvl2pPr>
            <a:lvl3pPr>
              <a:defRPr>
                <a:solidFill>
                  <a:srgbClr val="0B0F1C"/>
                </a:solidFill>
              </a:defRPr>
            </a:lvl3pPr>
            <a:lvl4pPr>
              <a:defRPr>
                <a:solidFill>
                  <a:srgbClr val="0B0F1C"/>
                </a:solidFill>
              </a:defRPr>
            </a:lvl4pPr>
            <a:lvl5pPr>
              <a:defRPr>
                <a:solidFill>
                  <a:srgbClr val="0B0F1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Autofit/>
          </a:bodyPr>
          <a:lstStyle>
            <a:lvl1pPr algn="l">
              <a:defRPr sz="4267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1pPr>
            <a:lvl2pPr marL="8127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5689"/>
            </a:lvl1pPr>
            <a:lvl2pPr marL="812760" indent="0">
              <a:buNone/>
              <a:defRPr sz="4977"/>
            </a:lvl2pPr>
            <a:lvl3pPr marL="1625519" indent="0">
              <a:buNone/>
              <a:defRPr sz="4267"/>
            </a:lvl3pPr>
            <a:lvl4pPr marL="2438278" indent="0">
              <a:buNone/>
              <a:defRPr sz="3556"/>
            </a:lvl4pPr>
            <a:lvl5pPr marL="3251037" indent="0">
              <a:buNone/>
              <a:defRPr sz="3556"/>
            </a:lvl5pPr>
            <a:lvl6pPr marL="4063797" indent="0">
              <a:buNone/>
              <a:defRPr sz="3556"/>
            </a:lvl6pPr>
            <a:lvl7pPr marL="4876557" indent="0">
              <a:buNone/>
              <a:defRPr sz="3556"/>
            </a:lvl7pPr>
            <a:lvl8pPr marL="5689315" indent="0">
              <a:buNone/>
              <a:defRPr sz="3556"/>
            </a:lvl8pPr>
            <a:lvl9pPr marL="6502075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2489"/>
            </a:lvl1pPr>
            <a:lvl2pPr marL="812760" indent="0">
              <a:buNone/>
              <a:defRPr sz="2133"/>
            </a:lvl2pPr>
            <a:lvl3pPr marL="1625519" indent="0">
              <a:buNone/>
              <a:defRPr sz="1777"/>
            </a:lvl3pPr>
            <a:lvl4pPr marL="2438278" indent="0">
              <a:buNone/>
              <a:defRPr sz="1600"/>
            </a:lvl4pPr>
            <a:lvl5pPr marL="3251037" indent="0">
              <a:buNone/>
              <a:defRPr sz="1600"/>
            </a:lvl5pPr>
            <a:lvl6pPr marL="4063797" indent="0">
              <a:buNone/>
              <a:defRPr sz="1600"/>
            </a:lvl6pPr>
            <a:lvl7pPr marL="4876557" indent="0">
              <a:buNone/>
              <a:defRPr sz="1600"/>
            </a:lvl7pPr>
            <a:lvl8pPr marL="5689315" indent="0">
              <a:buNone/>
              <a:defRPr sz="1600"/>
            </a:lvl8pPr>
            <a:lvl9pPr marL="6502075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7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7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7" r:id="rId6"/>
  </p:sldLayoutIdLst>
  <p:txStyles>
    <p:titleStyle>
      <a:lvl1pPr algn="ctr" defTabSz="1625519" rtl="0" eaLnBrk="1" latinLnBrk="0" hangingPunct="1"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70" indent="-609570" algn="l" defTabSz="1625519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2"/>
          </a:solidFill>
          <a:latin typeface="+mn-lt"/>
          <a:ea typeface="+mn-ea"/>
          <a:cs typeface="+mn-cs"/>
        </a:defRPr>
      </a:lvl1pPr>
      <a:lvl2pPr marL="1320734" indent="-507974" algn="l" defTabSz="1625519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2"/>
          </a:solidFill>
          <a:latin typeface="+mn-lt"/>
          <a:ea typeface="+mn-ea"/>
          <a:cs typeface="+mn-cs"/>
        </a:defRPr>
      </a:lvl2pPr>
      <a:lvl3pPr marL="2031899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2"/>
          </a:solidFill>
          <a:latin typeface="+mn-lt"/>
          <a:ea typeface="+mn-ea"/>
          <a:cs typeface="+mn-cs"/>
        </a:defRPr>
      </a:lvl3pPr>
      <a:lvl4pPr marL="2844658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3657417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4470176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6pPr>
      <a:lvl7pPr marL="5282936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7pPr>
      <a:lvl8pPr marL="6095696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8pPr>
      <a:lvl9pPr marL="6908454" indent="-406379" algn="l" defTabSz="162551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0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19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78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37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797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57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15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075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514600"/>
            <a:ext cx="5867400" cy="2413000"/>
          </a:xfrm>
        </p:spPr>
        <p:txBody>
          <a:bodyPr>
            <a:normAutofit/>
          </a:bodyPr>
          <a:lstStyle/>
          <a:p>
            <a:r>
              <a:rPr lang="en-US" sz="5867" dirty="0">
                <a:solidFill>
                  <a:schemeClr val="bg1"/>
                </a:solidFill>
                <a:ea typeface="Adobe Fangsong Std R" panose="02020400000000000000" pitchFamily="18" charset="-128"/>
              </a:rPr>
              <a:t>Session #</a:t>
            </a:r>
            <a:br>
              <a:rPr lang="en-US" sz="5867" dirty="0">
                <a:solidFill>
                  <a:schemeClr val="bg1"/>
                </a:solidFill>
                <a:ea typeface="Adobe Fangsong Std R" panose="02020400000000000000" pitchFamily="18" charset="-128"/>
              </a:rPr>
            </a:br>
            <a:r>
              <a:rPr lang="en-US" sz="5867" dirty="0">
                <a:solidFill>
                  <a:schemeClr val="bg1"/>
                </a:solidFill>
                <a:ea typeface="Adobe Fangsong Std R" panose="02020400000000000000" pitchFamily="18" charset="-128"/>
              </a:rPr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41" y="5181600"/>
            <a:ext cx="5867400" cy="1295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Speaker, Company</a:t>
            </a:r>
          </a:p>
        </p:txBody>
      </p:sp>
    </p:spTree>
    <p:extLst>
      <p:ext uri="{BB962C8B-B14F-4D97-AF65-F5344CB8AC3E}">
        <p14:creationId xmlns:p14="http://schemas.microsoft.com/office/powerpoint/2010/main" val="9773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C0F7-DE14-4540-973A-64ED566D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1B4E2-0878-CB4F-8A63-0FBA99D0F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52"/>
      </a:dk1>
      <a:lt1>
        <a:srgbClr val="FFFFFF"/>
      </a:lt1>
      <a:dk2>
        <a:srgbClr val="000052"/>
      </a:dk2>
      <a:lt2>
        <a:srgbClr val="FFFFFF"/>
      </a:lt2>
      <a:accent1>
        <a:srgbClr val="9500D7"/>
      </a:accent1>
      <a:accent2>
        <a:srgbClr val="0CFDEF"/>
      </a:accent2>
      <a:accent3>
        <a:srgbClr val="E538DD"/>
      </a:accent3>
      <a:accent4>
        <a:srgbClr val="4B045C"/>
      </a:accent4>
      <a:accent5>
        <a:srgbClr val="7904A4"/>
      </a:accent5>
      <a:accent6>
        <a:srgbClr val="0B819F"/>
      </a:accent6>
      <a:hlink>
        <a:srgbClr val="32EBDA"/>
      </a:hlink>
      <a:folHlink>
        <a:srgbClr val="5F00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67FC3A602594FB92A29D00EA57EDB" ma:contentTypeVersion="13" ma:contentTypeDescription="Create a new document." ma:contentTypeScope="" ma:versionID="2016da41475ce4fa02f3cf0b64ae9b82">
  <xsd:schema xmlns:xsd="http://www.w3.org/2001/XMLSchema" xmlns:xs="http://www.w3.org/2001/XMLSchema" xmlns:p="http://schemas.microsoft.com/office/2006/metadata/properties" xmlns:ns2="995c5f14-4993-45da-8c7b-d926fddbafe7" xmlns:ns3="bd67e770-2b10-4b1c-a950-3a21f6bb4f5a" targetNamespace="http://schemas.microsoft.com/office/2006/metadata/properties" ma:root="true" ma:fieldsID="07fa58042295182416927cf2101c2939" ns2:_="" ns3:_="">
    <xsd:import namespace="995c5f14-4993-45da-8c7b-d926fddbafe7"/>
    <xsd:import namespace="bd67e770-2b10-4b1c-a950-3a21f6bb4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5f14-4993-45da-8c7b-d926fddba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5ccc08-4e2f-4662-aa75-3dd339a43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7e770-2b10-4b1c-a950-3a21f6bb4f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e2321b-52fd-4bf0-b46a-3d3836513394}" ma:internalName="TaxCatchAll" ma:showField="CatchAllData" ma:web="bd67e770-2b10-4b1c-a950-3a21f6bb4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5c5f14-4993-45da-8c7b-d926fddbafe7">
      <Terms xmlns="http://schemas.microsoft.com/office/infopath/2007/PartnerControls"/>
    </lcf76f155ced4ddcb4097134ff3c332f>
    <TaxCatchAll xmlns="bd67e770-2b10-4b1c-a950-3a21f6bb4f5a" xsi:nil="true"/>
  </documentManagement>
</p:properties>
</file>

<file path=customXml/itemProps1.xml><?xml version="1.0" encoding="utf-8"?>
<ds:datastoreItem xmlns:ds="http://schemas.openxmlformats.org/officeDocument/2006/customXml" ds:itemID="{ACCEAA6C-98C9-4A0D-A694-E3E0F702CF7E}"/>
</file>

<file path=customXml/itemProps2.xml><?xml version="1.0" encoding="utf-8"?>
<ds:datastoreItem xmlns:ds="http://schemas.openxmlformats.org/officeDocument/2006/customXml" ds:itemID="{DD9F29BD-E53D-4C10-9103-9AD4944C32B4}"/>
</file>

<file path=customXml/itemProps3.xml><?xml version="1.0" encoding="utf-8"?>
<ds:datastoreItem xmlns:ds="http://schemas.openxmlformats.org/officeDocument/2006/customXml" ds:itemID="{2ABB8876-5923-4C15-8993-F4152A3E051B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1031</TotalTime>
  <Words>7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Session # 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 Session Title</dc:title>
  <dc:creator>The eLearning Guild</dc:creator>
  <cp:lastModifiedBy>Tiffany Le Brun</cp:lastModifiedBy>
  <cp:revision>71</cp:revision>
  <dcterms:created xsi:type="dcterms:W3CDTF">2016-06-20T18:51:58Z</dcterms:created>
  <dcterms:modified xsi:type="dcterms:W3CDTF">2023-06-26T20:42:32Z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0x0101004BA67FC3A602594FB92A29D00EA57EDB</vt:lpwstr>
  </property>
</Properties>
</file>